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7" r:id="rId9"/>
    <p:sldId id="269" r:id="rId10"/>
    <p:sldId id="271" r:id="rId11"/>
    <p:sldId id="273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A2B44-3387-4473-8E8B-65EB02184FB8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40B984D-30D8-4684-AC5A-8690CE8973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Multiple Intelligence Review</a:t>
            </a:r>
          </a:p>
          <a:p>
            <a:r>
              <a:rPr lang="en-US" sz="2000" dirty="0" smtClean="0"/>
              <a:t>Mike Scarlett</a:t>
            </a:r>
          </a:p>
          <a:p>
            <a:r>
              <a:rPr lang="en-US" sz="2000" dirty="0" smtClean="0"/>
              <a:t>Jen Skaggs</a:t>
            </a:r>
          </a:p>
          <a:p>
            <a:r>
              <a:rPr lang="en-US" sz="2000" dirty="0" smtClean="0"/>
              <a:t>Elaine Warren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 smtClean="0"/>
              <a:t>Get Real</a:t>
            </a:r>
            <a:endParaRPr lang="en-US" sz="8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16.jpeg"/>
          <p:cNvPicPr>
            <a:picLocks noChangeAspect="1"/>
          </p:cNvPicPr>
          <p:nvPr/>
        </p:nvPicPr>
        <p:blipFill>
          <a:blip r:embed="rId2" cstate="print"/>
          <a:srcRect l="5647" t="11111" r="10235" b="8889"/>
          <a:stretch>
            <a:fillRect/>
          </a:stretch>
        </p:blipFill>
        <p:spPr>
          <a:xfrm>
            <a:off x="1143000" y="0"/>
            <a:ext cx="6857999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18.jpeg"/>
          <p:cNvPicPr>
            <a:picLocks noChangeAspect="1"/>
          </p:cNvPicPr>
          <p:nvPr/>
        </p:nvPicPr>
        <p:blipFill>
          <a:blip r:embed="rId2" cstate="print"/>
          <a:srcRect l="11765" t="11111" r="4118" b="8889"/>
          <a:stretch>
            <a:fillRect/>
          </a:stretch>
        </p:blipFill>
        <p:spPr>
          <a:xfrm>
            <a:off x="1066800" y="0"/>
            <a:ext cx="7086599" cy="68580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0.jpeg"/>
          <p:cNvPicPr>
            <a:picLocks noChangeAspect="1"/>
          </p:cNvPicPr>
          <p:nvPr/>
        </p:nvPicPr>
        <p:blipFill>
          <a:blip r:embed="rId2" cstate="print"/>
          <a:srcRect l="10235" t="11111" r="4118" b="7778"/>
          <a:stretch>
            <a:fillRect/>
          </a:stretch>
        </p:blipFill>
        <p:spPr>
          <a:xfrm>
            <a:off x="1219200" y="0"/>
            <a:ext cx="6629400" cy="6858000"/>
          </a:xfrm>
          <a:prstGeom prst="rect">
            <a:avLst/>
          </a:prstGeom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1.jpeg"/>
          <p:cNvPicPr>
            <a:picLocks noChangeAspect="1"/>
          </p:cNvPicPr>
          <p:nvPr/>
        </p:nvPicPr>
        <p:blipFill>
          <a:blip r:embed="rId2" cstate="print"/>
          <a:srcRect l="11765" t="11111" b="8889"/>
          <a:stretch>
            <a:fillRect/>
          </a:stretch>
        </p:blipFill>
        <p:spPr>
          <a:xfrm>
            <a:off x="1066801" y="0"/>
            <a:ext cx="6606930" cy="68580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2.jpeg"/>
          <p:cNvPicPr>
            <a:picLocks noChangeAspect="1"/>
          </p:cNvPicPr>
          <p:nvPr/>
        </p:nvPicPr>
        <p:blipFill>
          <a:blip r:embed="rId2" cstate="print"/>
          <a:srcRect l="5647" t="11111" r="8706" b="8889"/>
          <a:stretch>
            <a:fillRect/>
          </a:stretch>
        </p:blipFill>
        <p:spPr>
          <a:xfrm>
            <a:off x="1295400" y="152400"/>
            <a:ext cx="6019800" cy="64770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3.jpeg"/>
          <p:cNvPicPr>
            <a:picLocks noChangeAspect="1"/>
          </p:cNvPicPr>
          <p:nvPr/>
        </p:nvPicPr>
        <p:blipFill>
          <a:blip r:embed="rId2" cstate="print"/>
          <a:srcRect l="2588" t="12222" r="10235" b="7778"/>
          <a:stretch>
            <a:fillRect/>
          </a:stretch>
        </p:blipFill>
        <p:spPr>
          <a:xfrm>
            <a:off x="1066800" y="-28074"/>
            <a:ext cx="7010400" cy="688607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4.jpeg"/>
          <p:cNvPicPr>
            <a:picLocks noChangeAspect="1"/>
          </p:cNvPicPr>
          <p:nvPr/>
        </p:nvPicPr>
        <p:blipFill>
          <a:blip r:embed="rId2" cstate="print"/>
          <a:srcRect l="8706" t="10000" r="4118" b="10000"/>
          <a:stretch>
            <a:fillRect/>
          </a:stretch>
        </p:blipFill>
        <p:spPr>
          <a:xfrm>
            <a:off x="1143000" y="12032"/>
            <a:ext cx="6858000" cy="6845968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5.jpeg"/>
          <p:cNvPicPr>
            <a:picLocks noChangeAspect="1"/>
          </p:cNvPicPr>
          <p:nvPr/>
        </p:nvPicPr>
        <p:blipFill>
          <a:blip r:embed="rId2" cstate="print"/>
          <a:srcRect l="2588" t="11111" r="11765" b="8889"/>
          <a:stretch>
            <a:fillRect/>
          </a:stretch>
        </p:blipFill>
        <p:spPr>
          <a:xfrm>
            <a:off x="1219200" y="76200"/>
            <a:ext cx="6629400" cy="67818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26.jpeg"/>
          <p:cNvPicPr>
            <a:picLocks noChangeAspect="1"/>
          </p:cNvPicPr>
          <p:nvPr/>
        </p:nvPicPr>
        <p:blipFill>
          <a:blip r:embed="rId2" cstate="print"/>
          <a:srcRect l="7176" t="11111" r="5647" b="8889"/>
          <a:stretch>
            <a:fillRect/>
          </a:stretch>
        </p:blipFill>
        <p:spPr>
          <a:xfrm>
            <a:off x="1219200" y="88232"/>
            <a:ext cx="6400800" cy="6769768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 smtClean="0"/>
              <a:t>Incorporate Multiple Intelligences </a:t>
            </a:r>
          </a:p>
          <a:p>
            <a:r>
              <a:rPr lang="en-US" sz="3200" dirty="0" smtClean="0"/>
              <a:t>Into Your Teaching!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/>
              <a:t>So… Get Real</a:t>
            </a:r>
            <a:endParaRPr lang="en-US" sz="6600" dirty="0"/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I 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244" t="2841" b="4824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3.jpeg"/>
          <p:cNvPicPr>
            <a:picLocks noChangeAspect="1"/>
          </p:cNvPicPr>
          <p:nvPr/>
        </p:nvPicPr>
        <p:blipFill>
          <a:blip r:embed="rId2" cstate="print"/>
          <a:srcRect l="861" t="12944" r="8706" b="7467"/>
          <a:stretch>
            <a:fillRect/>
          </a:stretch>
        </p:blipFill>
        <p:spPr>
          <a:xfrm>
            <a:off x="533400" y="0"/>
            <a:ext cx="8001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4.jpeg"/>
          <p:cNvPicPr>
            <a:picLocks noChangeAspect="1"/>
          </p:cNvPicPr>
          <p:nvPr/>
        </p:nvPicPr>
        <p:blipFill>
          <a:blip r:embed="rId2" cstate="print"/>
          <a:srcRect l="5647" t="7778" r="5647" b="6667"/>
          <a:stretch>
            <a:fillRect/>
          </a:stretch>
        </p:blipFill>
        <p:spPr>
          <a:xfrm>
            <a:off x="762000" y="-579383"/>
            <a:ext cx="7620000" cy="7485993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6.jpeg"/>
          <p:cNvPicPr>
            <a:picLocks noChangeAspect="1"/>
          </p:cNvPicPr>
          <p:nvPr/>
        </p:nvPicPr>
        <p:blipFill>
          <a:blip r:embed="rId2" cstate="print"/>
          <a:srcRect l="7176" t="5556" r="4118" b="8889"/>
          <a:stretch>
            <a:fillRect/>
          </a:stretch>
        </p:blipFill>
        <p:spPr>
          <a:xfrm>
            <a:off x="1219200" y="0"/>
            <a:ext cx="6781800" cy="680413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8.jpeg"/>
          <p:cNvPicPr>
            <a:picLocks noChangeAspect="1"/>
          </p:cNvPicPr>
          <p:nvPr/>
        </p:nvPicPr>
        <p:blipFill>
          <a:blip r:embed="rId2" cstate="print"/>
          <a:srcRect l="4118" t="8889" r="11765" b="10000"/>
          <a:stretch>
            <a:fillRect/>
          </a:stretch>
        </p:blipFill>
        <p:spPr>
          <a:xfrm>
            <a:off x="1066800" y="-98367"/>
            <a:ext cx="6858000" cy="6956367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10.bmp"/>
          <p:cNvPicPr>
            <a:picLocks noChangeAspect="1"/>
          </p:cNvPicPr>
          <p:nvPr/>
        </p:nvPicPr>
        <p:blipFill>
          <a:blip r:embed="rId2" cstate="print"/>
          <a:srcRect l="2588" t="8889" r="11765" b="11111"/>
          <a:stretch>
            <a:fillRect/>
          </a:stretch>
        </p:blipFill>
        <p:spPr>
          <a:xfrm>
            <a:off x="990600" y="0"/>
            <a:ext cx="6934200" cy="68580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12.jpeg"/>
          <p:cNvPicPr>
            <a:picLocks noChangeAspect="1"/>
          </p:cNvPicPr>
          <p:nvPr/>
        </p:nvPicPr>
        <p:blipFill>
          <a:blip r:embed="rId2" cstate="print"/>
          <a:srcRect l="7177" t="11111" r="7176" b="8889"/>
          <a:stretch>
            <a:fillRect/>
          </a:stretch>
        </p:blipFill>
        <p:spPr>
          <a:xfrm>
            <a:off x="1295400" y="0"/>
            <a:ext cx="6705600" cy="68580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 14.jpeg"/>
          <p:cNvPicPr>
            <a:picLocks noChangeAspect="1"/>
          </p:cNvPicPr>
          <p:nvPr/>
        </p:nvPicPr>
        <p:blipFill>
          <a:blip r:embed="rId2" cstate="print"/>
          <a:srcRect l="4118" t="8889" r="10235" b="10000"/>
          <a:stretch>
            <a:fillRect/>
          </a:stretch>
        </p:blipFill>
        <p:spPr>
          <a:xfrm>
            <a:off x="685800" y="0"/>
            <a:ext cx="7315200" cy="6858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</TotalTime>
  <Words>22</Words>
  <Application>Microsoft Office PowerPoint</Application>
  <PresentationFormat>On-screen Show (4:3)</PresentationFormat>
  <Paragraphs>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Paper</vt:lpstr>
      <vt:lpstr>Get Real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So… Get Real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Real</dc:title>
  <dc:creator>CCMS CCMS</dc:creator>
  <cp:lastModifiedBy>Mike Scarlett</cp:lastModifiedBy>
  <cp:revision>16</cp:revision>
  <dcterms:created xsi:type="dcterms:W3CDTF">2010-12-07T17:32:31Z</dcterms:created>
  <dcterms:modified xsi:type="dcterms:W3CDTF">2010-12-07T18:54:49Z</dcterms:modified>
</cp:coreProperties>
</file>